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47" r:id="rId2"/>
    <p:sldId id="551" r:id="rId3"/>
    <p:sldId id="553" r:id="rId4"/>
    <p:sldId id="548" r:id="rId5"/>
    <p:sldId id="552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0000"/>
    <a:srgbClr val="F57E1B"/>
    <a:srgbClr val="000000"/>
    <a:srgbClr val="0000FF"/>
    <a:srgbClr val="808080"/>
    <a:srgbClr val="B2B2B2"/>
    <a:srgbClr val="3DCF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1" autoAdjust="0"/>
    <p:restoredTop sz="98091" autoAdjust="0"/>
  </p:normalViewPr>
  <p:slideViewPr>
    <p:cSldViewPr snapToObjects="1">
      <p:cViewPr>
        <p:scale>
          <a:sx n="90" d="100"/>
          <a:sy n="90" d="100"/>
        </p:scale>
        <p:origin x="-2244" y="-618"/>
      </p:cViewPr>
      <p:guideLst>
        <p:guide orient="horz" pos="3885"/>
        <p:guide pos="2916"/>
        <p:guide pos="345"/>
      </p:guideLst>
    </p:cSldViewPr>
  </p:slideViewPr>
  <p:outlineViewPr>
    <p:cViewPr>
      <p:scale>
        <a:sx n="33" d="100"/>
        <a:sy n="33" d="100"/>
      </p:scale>
      <p:origin x="0" y="19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-2856" y="-96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A8652-30D1-4773-8E1A-67D353818BD5}" type="datetimeFigureOut">
              <a:rPr lang="zh-CN" altLang="en-US" smtClean="0"/>
              <a:pPr/>
              <a:t>2019/9/4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4B7D2-A281-457A-8306-2DEDE521BB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8494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6A22C6A-11DD-4D14-A42E-BB386C403B10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6147AE3-954E-428C-A620-44B26E8818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95399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E5E6-3015-49BB-971F-98EA4B70FB97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234E-72CA-488D-A20D-A6E4538B03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AF38-74FB-470F-8EDB-7FAEAB15EA4E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2DA9-B3F7-4CE6-9F7B-1A76A49F32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55856-D642-4C52-A9F0-9CC4B3FC0012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0BAF4-5249-494F-AE1E-2CCCA5D93F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06"/>
            <a:ext cx="8229600" cy="1000140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C80B-33CC-4D21-86A0-DF23D6595E5E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B302-F5FC-4592-A12A-AD859B7233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1079D-28AF-4EDF-956D-CAA57BB60DDF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B311-2EE4-4E7D-87D2-AAD5D84006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E93CE-5BC0-495C-9760-77CCD324000E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3137-0164-49AB-9A77-02B9D115FE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B0BB-C4AA-4DE0-B92B-48566115FF95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28B1-63B4-4DBE-BA1B-9AD1844E64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3BD08-6E8C-423F-AD00-B8DB85B550A1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3002-96D4-4EE2-80D7-B686C511EF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B7976-8F25-4BFF-962C-C9319E8124ED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F2BE-AB1F-4AB3-96A6-E2BFE11715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615D-4317-4EA1-BC2B-358BBEDAE880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BDC2-3AA2-4B20-8E35-79891D6B6B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B16D-FD00-4E8A-9F1E-BCC273320259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01720-0C08-4BD3-A38F-BDACB53B74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BC70DA-F94A-4570-A29E-4FAB920D4275}" type="datetimeFigureOut">
              <a:rPr lang="zh-CN" altLang="en-US"/>
              <a:pPr>
                <a:defRPr/>
              </a:pPr>
              <a:t>2019/9/4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00A3F8-FD9D-42A6-BD2E-5725FE828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5128" y="0"/>
            <a:ext cx="9144000" cy="74730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6595" y="1358770"/>
            <a:ext cx="706578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数据库简介</a:t>
            </a:r>
            <a:endParaRPr lang="en-US" altLang="zh-CN" sz="2800" b="1" dirty="0" smtClean="0"/>
          </a:p>
          <a:p>
            <a:r>
              <a:rPr lang="en-US" altLang="zh-CN" b="1" dirty="0" smtClean="0"/>
              <a:t>      </a:t>
            </a:r>
            <a:endParaRPr lang="en-US" altLang="zh-CN" sz="2000" b="1" dirty="0" smtClean="0"/>
          </a:p>
          <a:p>
            <a:r>
              <a:rPr lang="en-US" altLang="zh-CN" sz="2000" dirty="0" smtClean="0"/>
              <a:t>        </a:t>
            </a:r>
            <a:r>
              <a:rPr lang="en-US" altLang="zh-CN" sz="2000" dirty="0" err="1" smtClean="0"/>
              <a:t>Nextlib</a:t>
            </a:r>
            <a:r>
              <a:rPr lang="zh-CN" altLang="en-US" sz="2000" dirty="0" smtClean="0"/>
              <a:t>网络检索平台是依靠先进的互联网技术研发的新一代基于内容、面向读者的图书馆提供全文检索综合服务平台。该平台包含了数百个中外文重要数据库共享所需的知识库，通过国外通用的实时检索和元数据检索相结合的技术，元数据资源量达到</a:t>
            </a:r>
            <a:r>
              <a:rPr lang="en-US" altLang="zh-CN" sz="2000" dirty="0" smtClean="0"/>
              <a:t>7</a:t>
            </a:r>
            <a:r>
              <a:rPr lang="zh-CN" altLang="en-US" sz="2000" dirty="0" smtClean="0"/>
              <a:t>亿多条，全文资源量达到近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亿条。其文献库对</a:t>
            </a:r>
            <a:r>
              <a:rPr lang="en-US" altLang="zh-CN" sz="2000" dirty="0" smtClean="0"/>
              <a:t>300</a:t>
            </a:r>
            <a:r>
              <a:rPr lang="zh-CN" altLang="en-US" sz="2000" dirty="0" smtClean="0"/>
              <a:t>多个中西文常用数据库（如</a:t>
            </a:r>
            <a:r>
              <a:rPr lang="en-US" altLang="zh-CN" sz="2000" dirty="0" smtClean="0"/>
              <a:t>Elsevier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CA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EI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EBSCO</a:t>
            </a:r>
            <a:r>
              <a:rPr lang="zh-CN" altLang="en-US" sz="2000" dirty="0" smtClean="0"/>
              <a:t>等）的文献资源实现动态链接，读者可以通过智能原文传递系统高效获取全文。</a:t>
            </a:r>
            <a:endParaRPr lang="en-US" altLang="zh-CN" sz="2000" dirty="0" smtClean="0"/>
          </a:p>
          <a:p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</a:t>
            </a:r>
            <a:r>
              <a:rPr lang="zh-CN" altLang="en-US" sz="2000" dirty="0" smtClean="0"/>
              <a:t>数据自动更新文献篇目数量、排序等同原库信息支持二次检索、高级检索、自选查找数据库范围。所有数据库按学科、字母、类型排列，方便查找。</a:t>
            </a:r>
            <a:endParaRPr lang="zh-CN" altLang="en-US" sz="2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28" y="0"/>
            <a:ext cx="2866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898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5128" y="0"/>
            <a:ext cx="9144000" cy="74730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958660"/>
            <a:ext cx="706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1.</a:t>
            </a:r>
            <a:r>
              <a:rPr lang="zh-CN" altLang="en-US" sz="2000" b="1" dirty="0" smtClean="0"/>
              <a:t>检索方法</a:t>
            </a:r>
            <a:r>
              <a:rPr lang="en-US" altLang="zh-CN" sz="2000" b="1" dirty="0" smtClean="0"/>
              <a:t>——</a:t>
            </a:r>
            <a:r>
              <a:rPr lang="zh-CN" altLang="en-US" sz="2000" b="1" dirty="0" smtClean="0"/>
              <a:t>快速检索</a:t>
            </a:r>
            <a:endParaRPr lang="en-US" altLang="zh-CN" sz="20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28" y="0"/>
            <a:ext cx="2866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38789"/>
            <a:ext cx="9138871" cy="49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898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5128" y="0"/>
            <a:ext cx="9144000" cy="74730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958660"/>
            <a:ext cx="706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1.</a:t>
            </a:r>
            <a:r>
              <a:rPr lang="zh-CN" altLang="en-US" sz="2000" b="1" dirty="0" smtClean="0"/>
              <a:t>检索方法</a:t>
            </a:r>
            <a:r>
              <a:rPr lang="en-US" altLang="zh-CN" sz="2000" b="1" dirty="0" smtClean="0"/>
              <a:t>——</a:t>
            </a:r>
            <a:r>
              <a:rPr lang="zh-CN" altLang="en-US" sz="2000" b="1" dirty="0" smtClean="0"/>
              <a:t>高级搜索</a:t>
            </a:r>
            <a:endParaRPr lang="en-US" altLang="zh-CN" sz="20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28" y="0"/>
            <a:ext cx="2866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138872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898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5128" y="0"/>
            <a:ext cx="9144000" cy="74730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958660"/>
            <a:ext cx="706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1.</a:t>
            </a:r>
            <a:r>
              <a:rPr lang="zh-CN" altLang="en-US" sz="2000" b="1" dirty="0" smtClean="0"/>
              <a:t>检索方法</a:t>
            </a:r>
            <a:r>
              <a:rPr lang="en-US" altLang="zh-CN" sz="2000" b="1" dirty="0" smtClean="0"/>
              <a:t>——</a:t>
            </a:r>
            <a:r>
              <a:rPr lang="zh-CN" altLang="en-US" sz="2000" b="1" dirty="0" smtClean="0"/>
              <a:t>选</a:t>
            </a:r>
            <a:r>
              <a:rPr lang="zh-CN" altLang="en-US" sz="2000" b="1" dirty="0" smtClean="0"/>
              <a:t>库检索</a:t>
            </a:r>
            <a:endParaRPr lang="en-US" altLang="zh-CN" sz="20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28" y="0"/>
            <a:ext cx="2866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128" y="1358770"/>
            <a:ext cx="9144000" cy="549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898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5128" y="0"/>
            <a:ext cx="9144000" cy="74730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958660"/>
            <a:ext cx="706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2</a:t>
            </a:r>
            <a:r>
              <a:rPr lang="en-US" altLang="zh-CN" sz="2000" b="1" dirty="0" smtClean="0"/>
              <a:t>.</a:t>
            </a:r>
            <a:r>
              <a:rPr lang="zh-CN" altLang="en-US" sz="2000" b="1" dirty="0" smtClean="0"/>
              <a:t>检索结果</a:t>
            </a:r>
            <a:endParaRPr lang="en-US" altLang="zh-CN" sz="20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28" y="0"/>
            <a:ext cx="2866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3865"/>
            <a:ext cx="893748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1808820"/>
            <a:ext cx="2835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）阅读全文页面</a:t>
            </a:r>
            <a:endParaRPr lang="zh-CN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4085"/>
            <a:ext cx="9138872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51520" y="382475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）原文传递页面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0898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9FF9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雅黑-Calibri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75000"/>
          </a:schemeClr>
        </a:solidFill>
        <a:ln w="152400"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315</Words>
  <Application>Microsoft Office PowerPoint</Application>
  <PresentationFormat>全屏显示(4:3)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Company>GWYan's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GWYan</dc:creator>
  <cp:lastModifiedBy>Administrator</cp:lastModifiedBy>
  <cp:revision>583</cp:revision>
  <cp:lastPrinted>2011-11-02T15:28:00Z</cp:lastPrinted>
  <dcterms:created xsi:type="dcterms:W3CDTF">2011-09-19T12:47:00Z</dcterms:created>
  <dcterms:modified xsi:type="dcterms:W3CDTF">2019-09-04T08:07:42Z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